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wav" ContentType="audio/x-wav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0" r:id="rId2"/>
    <p:sldId id="261" r:id="rId3"/>
    <p:sldId id="280" r:id="rId4"/>
    <p:sldId id="276" r:id="rId5"/>
    <p:sldId id="287" r:id="rId6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9F7"/>
    <a:srgbClr val="EBF9F7"/>
    <a:srgbClr val="E1F3EC"/>
    <a:srgbClr val="C1E5DE"/>
    <a:srgbClr val="A3D9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Stijl, licht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ijl, gemiddeld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3" autoAdjust="0"/>
    <p:restoredTop sz="94660"/>
  </p:normalViewPr>
  <p:slideViewPr>
    <p:cSldViewPr>
      <p:cViewPr varScale="1">
        <p:scale>
          <a:sx n="67" d="100"/>
          <a:sy n="67" d="100"/>
        </p:scale>
        <p:origin x="145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22" name="Ondertitel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0574" indent="0" algn="l">
              <a:buNone/>
              <a:defRPr sz="195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  <a:extLst/>
          </a:lstStyle>
          <a:p>
            <a:r>
              <a:rPr kumimoji="0" lang="nl-NL"/>
              <a:t>Klik om het opmaakprofiel van de modelondertitel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0" name="Tijdelijke aanduiding voor voettekst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Ova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69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950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58000" y="274641"/>
            <a:ext cx="1828800" cy="5851525"/>
          </a:xfrm>
        </p:spPr>
        <p:txBody>
          <a:bodyPr vert="eaVert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143000" y="274642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141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289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3375"/>
              </a:lnSpc>
              <a:buNone/>
              <a:defRPr sz="3000" b="1" cap="all"/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3716" indent="0">
              <a:lnSpc>
                <a:spcPts val="1725"/>
              </a:lnSpc>
              <a:spcBef>
                <a:spcPts val="0"/>
              </a:spcBef>
              <a:buNone/>
              <a:defRPr sz="15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Rechthoe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9" name="Ova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54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34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3375" b="1" cap="none" baseline="0"/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48006" indent="0" algn="l">
              <a:lnSpc>
                <a:spcPct val="100000"/>
              </a:lnSpc>
              <a:spcBef>
                <a:spcPts val="75"/>
              </a:spcBef>
              <a:buNone/>
              <a:defRPr sz="1425" b="0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48006" indent="0" algn="l">
              <a:lnSpc>
                <a:spcPct val="100000"/>
              </a:lnSpc>
              <a:spcBef>
                <a:spcPts val="75"/>
              </a:spcBef>
              <a:buNone/>
              <a:defRPr sz="1425" b="0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294894" indent="-205740">
              <a:lnSpc>
                <a:spcPct val="100000"/>
              </a:lnSpc>
              <a:spcBef>
                <a:spcPts val="525"/>
              </a:spcBef>
              <a:defRPr sz="1800"/>
            </a:lvl1pPr>
            <a:lvl2pPr>
              <a:lnSpc>
                <a:spcPct val="100000"/>
              </a:lnSpc>
              <a:spcBef>
                <a:spcPts val="525"/>
              </a:spcBef>
              <a:defRPr sz="1500"/>
            </a:lvl2pPr>
            <a:lvl3pPr>
              <a:lnSpc>
                <a:spcPct val="100000"/>
              </a:lnSpc>
              <a:spcBef>
                <a:spcPts val="525"/>
              </a:spcBef>
              <a:defRPr sz="1350"/>
            </a:lvl3pPr>
            <a:lvl4pPr>
              <a:lnSpc>
                <a:spcPct val="100000"/>
              </a:lnSpc>
              <a:spcBef>
                <a:spcPts val="525"/>
              </a:spcBef>
              <a:defRPr sz="1200"/>
            </a:lvl4pPr>
            <a:lvl5pPr>
              <a:lnSpc>
                <a:spcPct val="100000"/>
              </a:lnSpc>
              <a:spcBef>
                <a:spcPts val="525"/>
              </a:spcBef>
              <a:defRPr sz="12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294894" indent="-205740">
              <a:lnSpc>
                <a:spcPct val="100000"/>
              </a:lnSpc>
              <a:spcBef>
                <a:spcPts val="525"/>
              </a:spcBef>
              <a:defRPr sz="1800"/>
            </a:lvl1pPr>
            <a:lvl2pPr>
              <a:lnSpc>
                <a:spcPct val="100000"/>
              </a:lnSpc>
              <a:spcBef>
                <a:spcPts val="525"/>
              </a:spcBef>
              <a:defRPr sz="1500"/>
            </a:lvl2pPr>
            <a:lvl3pPr>
              <a:lnSpc>
                <a:spcPct val="100000"/>
              </a:lnSpc>
              <a:spcBef>
                <a:spcPts val="525"/>
              </a:spcBef>
              <a:defRPr sz="1350"/>
            </a:lvl3pPr>
            <a:lvl4pPr>
              <a:lnSpc>
                <a:spcPct val="100000"/>
              </a:lnSpc>
              <a:spcBef>
                <a:spcPts val="525"/>
              </a:spcBef>
              <a:defRPr sz="1200"/>
            </a:lvl4pPr>
            <a:lvl5pPr>
              <a:lnSpc>
                <a:spcPct val="100000"/>
              </a:lnSpc>
              <a:spcBef>
                <a:spcPts val="525"/>
              </a:spcBef>
              <a:defRPr sz="12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597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586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Rechthoe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28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1500"/>
              </a:lnSpc>
              <a:buNone/>
              <a:defRPr sz="1650" b="1" cap="all" baseline="0"/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34290" indent="0">
              <a:lnSpc>
                <a:spcPct val="100000"/>
              </a:lnSpc>
              <a:spcBef>
                <a:spcPts val="0"/>
              </a:spcBef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457200" y="2133602"/>
            <a:ext cx="8153400" cy="399256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extLst/>
          </a:lstStyle>
          <a:p>
            <a:pPr lvl="0" eaLnBrk="1" latinLnBrk="0" hangingPunct="1"/>
            <a:r>
              <a:rPr lang="nl-NL"/>
              <a:t>Klik om de modelstijlen te bewerken</a:t>
            </a:r>
          </a:p>
          <a:p>
            <a:pPr lvl="1" eaLnBrk="1" latinLnBrk="0" hangingPunct="1"/>
            <a:r>
              <a:rPr lang="nl-NL"/>
              <a:t>Tweede niveau</a:t>
            </a:r>
          </a:p>
          <a:p>
            <a:pPr lvl="2" eaLnBrk="1" latinLnBrk="0" hangingPunct="1"/>
            <a:r>
              <a:rPr lang="nl-NL"/>
              <a:t>Derde niveau</a:t>
            </a:r>
          </a:p>
          <a:p>
            <a:pPr lvl="3" eaLnBrk="1" latinLnBrk="0" hangingPunct="1"/>
            <a:r>
              <a:rPr lang="nl-NL"/>
              <a:t>Vierde niveau</a:t>
            </a:r>
          </a:p>
          <a:p>
            <a:pPr lvl="4" eaLnBrk="1" latinLnBrk="0" hangingPunct="1"/>
            <a:r>
              <a:rPr lang="nl-NL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038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1575" b="1">
                <a:effectLst/>
              </a:defRPr>
            </a:lvl1pPr>
            <a:extLst/>
          </a:lstStyle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68580" tIns="205740" rtlCol="0" anchor="t">
            <a:normAutofit/>
          </a:bodyPr>
          <a:lstStyle/>
          <a:p>
            <a:pPr indent="-212598">
              <a:lnSpc>
                <a:spcPts val="2250"/>
              </a:lnSpc>
              <a:spcBef>
                <a:spcPts val="450"/>
              </a:spcBef>
              <a:buClr>
                <a:srgbClr val="3891A7"/>
              </a:buClr>
              <a:buSzPct val="80000"/>
              <a:buFont typeface="Wingdings 2"/>
              <a:buNone/>
            </a:pP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838200" y="1143005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2400"/>
            </a:lvl1pPr>
            <a:extLst/>
          </a:lstStyle>
          <a:p>
            <a:pPr marL="0" algn="l" eaLnBrk="1" latinLnBrk="0" hangingPunct="1"/>
            <a:r>
              <a:rPr kumimoji="0" lang="nl-NL"/>
              <a:t>Klik op het pictogram als u een afbeelding wilt toevoegen</a:t>
            </a:r>
            <a:endParaRPr kumimoji="0" lang="en-US" dirty="0"/>
          </a:p>
        </p:txBody>
      </p:sp>
      <p:sp>
        <p:nvSpPr>
          <p:cNvPr id="9" name="Stroomdiagram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0" name="Stroomdiagram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200"/>
              </a:lnSpc>
              <a:spcBef>
                <a:spcPts val="0"/>
              </a:spcBef>
              <a:buNone/>
              <a:defRPr sz="1050">
                <a:solidFill>
                  <a:srgbClr val="777777"/>
                </a:solidFill>
              </a:defRPr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extLst/>
          </a:lstStyle>
          <a:p>
            <a:pPr lvl="0" eaLnBrk="1" latinLnBrk="0" hangingPunct="1"/>
            <a:r>
              <a:rPr kumimoji="0"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760832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kel 6"/>
          <p:cNvSpPr/>
          <p:nvPr/>
        </p:nvSpPr>
        <p:spPr>
          <a:xfrm>
            <a:off x="-815926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168817" y="21104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1" name="Ring 10"/>
          <p:cNvSpPr/>
          <p:nvPr/>
        </p:nvSpPr>
        <p:spPr>
          <a:xfrm rot="2315675">
            <a:off x="182882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10128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5" name="Tijdelijke aanduiding voor titel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nl-NL"/>
              <a:t>Klik om de stijl te bewerken</a:t>
            </a:r>
            <a:endParaRPr kumimoji="0" lang="en-US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nl-NL"/>
              <a:t>Klik om de modelstijlen te bewerken</a:t>
            </a:r>
          </a:p>
          <a:p>
            <a:pPr lvl="1" eaLnBrk="1" latinLnBrk="0" hangingPunct="1"/>
            <a:r>
              <a:rPr kumimoji="0" lang="nl-NL"/>
              <a:t>Tweede niveau</a:t>
            </a:r>
          </a:p>
          <a:p>
            <a:pPr lvl="2" eaLnBrk="1" latinLnBrk="0" hangingPunct="1"/>
            <a:r>
              <a:rPr kumimoji="0" lang="nl-NL"/>
              <a:t>Derde niveau</a:t>
            </a:r>
          </a:p>
          <a:p>
            <a:pPr lvl="3" eaLnBrk="1" latinLnBrk="0" hangingPunct="1"/>
            <a:r>
              <a:rPr kumimoji="0" lang="nl-NL"/>
              <a:t>Vierde niveau</a:t>
            </a:r>
          </a:p>
          <a:p>
            <a:pPr lvl="4" eaLnBrk="1" latinLnBrk="0" hangingPunct="1"/>
            <a:r>
              <a:rPr kumimoji="0" lang="nl-NL"/>
              <a:t>Vijfde niveau</a:t>
            </a:r>
            <a:endParaRPr kumimoji="0" lang="en-US"/>
          </a:p>
        </p:txBody>
      </p:sp>
      <p:sp>
        <p:nvSpPr>
          <p:cNvPr id="24" name="Tijdelijke aanduiding voor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9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4AB02A5-4FE5-49D9-9E24-09F23B90C450}" type="datetimeFigureOut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1/10/2021</a:t>
            </a:fld>
            <a:endParaRPr lang="en-US">
              <a:solidFill>
                <a:srgbClr val="E7DEC9">
                  <a:shade val="50000"/>
                </a:srgbClr>
              </a:solidFill>
            </a:endParaRPr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9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>
              <a:solidFill>
                <a:srgbClr val="E7DEC9">
                  <a:shade val="50000"/>
                </a:srgbClr>
              </a:solidFill>
            </a:endParaRPr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9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294C92D-0306-4E69-9CD3-20855E849650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‹nr.›</a:t>
            </a:fld>
            <a:endParaRPr lang="en-US">
              <a:solidFill>
                <a:srgbClr val="E7DEC9">
                  <a:shade val="50000"/>
                </a:srgbClr>
              </a:solidFill>
            </a:endParaRPr>
          </a:p>
        </p:txBody>
      </p:sp>
      <p:sp>
        <p:nvSpPr>
          <p:cNvPr id="15" name="Rechthoe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428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25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74320" indent="-212598" algn="l" rtl="0" eaLnBrk="1" latinLnBrk="0" hangingPunct="1">
        <a:lnSpc>
          <a:spcPct val="100000"/>
        </a:lnSpc>
        <a:spcBef>
          <a:spcPts val="450"/>
        </a:spcBef>
        <a:buClr>
          <a:schemeClr val="accent1"/>
        </a:buClr>
        <a:buSzPct val="80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78308" algn="l" rtl="0" eaLnBrk="1" latinLnBrk="0" hangingPunct="1">
        <a:lnSpc>
          <a:spcPct val="100000"/>
        </a:lnSpc>
        <a:spcBef>
          <a:spcPts val="413"/>
        </a:spcBef>
        <a:buClr>
          <a:schemeClr val="accent1"/>
        </a:buClr>
        <a:buFont typeface="Verdana"/>
        <a:buChar char="◦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665226" indent="-17145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130302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973836" indent="-13716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" indent="-13716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1597914" indent="-13716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88760" y="512407"/>
            <a:ext cx="7406640" cy="796045"/>
          </a:xfrm>
        </p:spPr>
        <p:txBody>
          <a:bodyPr>
            <a:normAutofit/>
          </a:bodyPr>
          <a:lstStyle/>
          <a:p>
            <a:r>
              <a:rPr lang="nl-NL" dirty="0"/>
              <a:t>Welcome!  We start in 3 minutes: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432560" y="1632757"/>
            <a:ext cx="7406640" cy="4028491"/>
          </a:xfrm>
        </p:spPr>
        <p:txBody>
          <a:bodyPr>
            <a:norm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dirty="0"/>
              <a:t>Op je vaste plek zitten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dirty="0"/>
              <a:t>Telefoon / tablet in je tas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dirty="0"/>
              <a:t>Boeken op de tafel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dirty="0"/>
              <a:t>Tassen op de grond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dirty="0"/>
              <a:t>Pen bij de hand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dirty="0"/>
              <a:t>Praten:  alleen zachtjes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dirty="0"/>
              <a:t>Woorden leren uit je tekst boek /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nl-NL" dirty="0"/>
              <a:t>Opgaves maken. 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251520" y="69269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nl-NL" dirty="0">
                <a:solidFill>
                  <a:prstClr val="black"/>
                </a:solidFill>
                <a:latin typeface="Gill Sans MT"/>
              </a:rPr>
              <a:t>5</a:t>
            </a:r>
          </a:p>
        </p:txBody>
      </p:sp>
      <p:sp>
        <p:nvSpPr>
          <p:cNvPr id="5" name="Rechthoek 4"/>
          <p:cNvSpPr/>
          <p:nvPr/>
        </p:nvSpPr>
        <p:spPr>
          <a:xfrm>
            <a:off x="1259632" y="5949280"/>
            <a:ext cx="7650633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nl-NL">
              <a:solidFill>
                <a:prstClr val="white"/>
              </a:solidFill>
            </a:endParaRPr>
          </a:p>
        </p:txBody>
      </p:sp>
      <p:sp>
        <p:nvSpPr>
          <p:cNvPr id="7" name="Ovaal 6"/>
          <p:cNvSpPr/>
          <p:nvPr/>
        </p:nvSpPr>
        <p:spPr>
          <a:xfrm>
            <a:off x="7157877" y="4802392"/>
            <a:ext cx="1728192" cy="1146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nl-NL" sz="5400"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8" name="Ovaal 7"/>
          <p:cNvSpPr/>
          <p:nvPr/>
        </p:nvSpPr>
        <p:spPr>
          <a:xfrm>
            <a:off x="7140479" y="4807963"/>
            <a:ext cx="1728192" cy="1146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nl-NL" sz="5400" dirty="0">
                <a:solidFill>
                  <a:prstClr val="white"/>
                </a:solidFill>
              </a:rPr>
              <a:t>3</a:t>
            </a:r>
          </a:p>
        </p:txBody>
      </p:sp>
      <p:sp>
        <p:nvSpPr>
          <p:cNvPr id="9" name="Ovaal 8"/>
          <p:cNvSpPr/>
          <p:nvPr/>
        </p:nvSpPr>
        <p:spPr>
          <a:xfrm>
            <a:off x="7182073" y="4821150"/>
            <a:ext cx="1728192" cy="1146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nl-NL" sz="6000" dirty="0">
                <a:solidFill>
                  <a:prstClr val="white"/>
                </a:solidFill>
              </a:rPr>
              <a:t>4</a:t>
            </a:r>
          </a:p>
        </p:txBody>
      </p:sp>
      <p:sp>
        <p:nvSpPr>
          <p:cNvPr id="12" name="Ovaal 11"/>
          <p:cNvSpPr/>
          <p:nvPr/>
        </p:nvSpPr>
        <p:spPr>
          <a:xfrm>
            <a:off x="7140479" y="4790677"/>
            <a:ext cx="1728192" cy="1146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nl-NL" sz="6000" dirty="0">
                <a:solidFill>
                  <a:prstClr val="white"/>
                </a:solidFill>
              </a:rPr>
              <a:t>5</a:t>
            </a:r>
          </a:p>
        </p:txBody>
      </p:sp>
      <p:sp>
        <p:nvSpPr>
          <p:cNvPr id="13" name="Ovaal 12"/>
          <p:cNvSpPr/>
          <p:nvPr/>
        </p:nvSpPr>
        <p:spPr>
          <a:xfrm>
            <a:off x="7149178" y="4790677"/>
            <a:ext cx="1728192" cy="1146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nl-NL" sz="5400" dirty="0">
                <a:solidFill>
                  <a:prstClr val="white"/>
                </a:solidFill>
              </a:rPr>
              <a:t>1</a:t>
            </a:r>
          </a:p>
        </p:txBody>
      </p:sp>
      <p:pic>
        <p:nvPicPr>
          <p:cNvPr id="14" name="Afbeelding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804586"/>
            <a:ext cx="4197259" cy="5053414"/>
          </a:xfrm>
          <a:prstGeom prst="rect">
            <a:avLst/>
          </a:prstGeom>
        </p:spPr>
      </p:pic>
      <p:sp>
        <p:nvSpPr>
          <p:cNvPr id="15" name="Rechthoek 14"/>
          <p:cNvSpPr/>
          <p:nvPr/>
        </p:nvSpPr>
        <p:spPr>
          <a:xfrm>
            <a:off x="54663" y="5949280"/>
            <a:ext cx="1204969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nl-N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508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18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8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79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4000"/>
                            </p:stCondLst>
                            <p:childTnLst>
                              <p:par>
                                <p:cTn id="15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845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85500"/>
                            </p:stCondLst>
                            <p:childTnLst>
                              <p:par>
                                <p:cTn id="2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85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87500"/>
                            </p:stCondLst>
                            <p:childTnLst>
                              <p:par>
                                <p:cTn id="3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87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8850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8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89500"/>
                            </p:stCondLst>
                            <p:childTnLst>
                              <p:par>
                                <p:cTn id="4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89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90500"/>
                            </p:stCondLst>
                            <p:childTnLst>
                              <p:par>
                                <p:cTn id="5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2" grpId="0" animBg="1"/>
      <p:bldP spid="12" grpId="1" animBg="1"/>
      <p:bldP spid="13" grpId="0" animBg="1"/>
      <p:bldP spid="13" grpId="1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403648" y="620688"/>
            <a:ext cx="59046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b="1" dirty="0" err="1">
                <a:solidFill>
                  <a:srgbClr val="00B050"/>
                </a:solidFill>
              </a:rPr>
              <a:t>What</a:t>
            </a:r>
            <a:r>
              <a:rPr lang="nl-NL" sz="4800" b="1" dirty="0">
                <a:solidFill>
                  <a:srgbClr val="00B050"/>
                </a:solidFill>
              </a:rPr>
              <a:t> are </a:t>
            </a:r>
            <a:r>
              <a:rPr lang="nl-NL" sz="4800" b="1" dirty="0" err="1">
                <a:solidFill>
                  <a:srgbClr val="00B050"/>
                </a:solidFill>
              </a:rPr>
              <a:t>they</a:t>
            </a:r>
            <a:r>
              <a:rPr lang="nl-NL" sz="4800" b="1" dirty="0">
                <a:solidFill>
                  <a:srgbClr val="00B050"/>
                </a:solidFill>
              </a:rPr>
              <a:t> </a:t>
            </a:r>
            <a:r>
              <a:rPr lang="nl-NL" sz="4800" b="1" dirty="0" err="1">
                <a:solidFill>
                  <a:srgbClr val="00B050"/>
                </a:solidFill>
              </a:rPr>
              <a:t>doing</a:t>
            </a:r>
            <a:r>
              <a:rPr lang="nl-NL" sz="4800" b="1" dirty="0">
                <a:solidFill>
                  <a:srgbClr val="00B050"/>
                </a:solidFill>
              </a:rPr>
              <a:t>? 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137"/>
          <a:stretch/>
        </p:blipFill>
        <p:spPr>
          <a:xfrm>
            <a:off x="7520888" y="3697388"/>
            <a:ext cx="1593958" cy="3160612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671481"/>
            <a:ext cx="2592288" cy="3996172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906806"/>
            <a:ext cx="4248472" cy="391203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5"/>
          <p:cNvSpPr>
            <a:spLocks noChangeArrowheads="1"/>
          </p:cNvSpPr>
          <p:nvPr/>
        </p:nvSpPr>
        <p:spPr bwMode="auto">
          <a:xfrm flipV="1">
            <a:off x="323850" y="2446338"/>
            <a:ext cx="7200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nl-NL" sz="2400">
              <a:latin typeface="Verdana" pitchFamily="34" charset="0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340768"/>
            <a:ext cx="6549641" cy="4927253"/>
          </a:xfrm>
          <a:prstGeom prst="rect">
            <a:avLst/>
          </a:prstGeom>
        </p:spPr>
      </p:pic>
      <p:sp>
        <p:nvSpPr>
          <p:cNvPr id="6" name="Tekstvak 1"/>
          <p:cNvSpPr txBox="1">
            <a:spLocks noChangeArrowheads="1"/>
          </p:cNvSpPr>
          <p:nvPr/>
        </p:nvSpPr>
        <p:spPr bwMode="auto">
          <a:xfrm>
            <a:off x="3203848" y="476672"/>
            <a:ext cx="4752528" cy="523220"/>
          </a:xfrm>
          <a:prstGeom prst="rect">
            <a:avLst/>
          </a:prstGeom>
          <a:solidFill>
            <a:schemeClr val="accent1"/>
          </a:solidFill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nl-NL" sz="2800" b="1" dirty="0">
                <a:latin typeface="Verdana" pitchFamily="34" charset="0"/>
              </a:rPr>
              <a:t>One / Ones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1878675" y="3371302"/>
            <a:ext cx="252028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b="1" dirty="0"/>
              <a:t>This one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4932040" y="3371302"/>
            <a:ext cx="2520280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b="1" dirty="0"/>
              <a:t>That one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1878675" y="5844797"/>
            <a:ext cx="262983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b="1" dirty="0"/>
              <a:t>These ones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4888347" y="5844797"/>
            <a:ext cx="260766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000" b="1" dirty="0"/>
              <a:t>Those ones</a:t>
            </a:r>
          </a:p>
        </p:txBody>
      </p:sp>
    </p:spTree>
    <p:extLst>
      <p:ext uri="{BB962C8B-B14F-4D97-AF65-F5344CB8AC3E}">
        <p14:creationId xmlns:p14="http://schemas.microsoft.com/office/powerpoint/2010/main" val="965597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475656" y="1196752"/>
            <a:ext cx="7200801" cy="4896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63538" indent="-3635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55713" indent="-5334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8923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52688" indent="-381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13075" indent="-381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470275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927475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84675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841875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r>
              <a:rPr lang="nl-NL" altLang="nl-NL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Fill</a:t>
            </a:r>
            <a:r>
              <a:rPr lang="nl-NL" altLang="nl-N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</a:t>
            </a:r>
            <a:r>
              <a:rPr lang="nl-NL" altLang="nl-NL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</a:t>
            </a:r>
            <a:r>
              <a:rPr lang="nl-NL" altLang="nl-N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or </a:t>
            </a:r>
            <a:r>
              <a:rPr lang="nl-NL" altLang="nl-NL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ones</a:t>
            </a:r>
            <a:r>
              <a:rPr lang="nl-NL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nl-NL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the market: 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Jake:	A small apple and two large </a:t>
            </a:r>
            <a:r>
              <a:rPr lang="en-US" sz="2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	please. I would also like two melons: 	that </a:t>
            </a:r>
            <a:r>
              <a:rPr lang="en-US" sz="2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this </a:t>
            </a:r>
            <a:r>
              <a:rPr lang="en-US" sz="2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.</a:t>
            </a:r>
            <a:endParaRPr lang="nl-NL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Stall holder: OK. How about some grapes? 	Do you like green grapes or purple 	</a:t>
            </a:r>
            <a:r>
              <a:rPr lang="en-US" sz="2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lang="nl-NL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Jake:	Can I try a green </a:t>
            </a:r>
            <a:r>
              <a:rPr lang="en-US" sz="2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 Great! I´ll take 	the green </a:t>
            </a:r>
            <a:r>
              <a:rPr lang="en-US" sz="2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…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 </a:t>
            </a:r>
            <a:r>
              <a:rPr lang="nl-NL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there</a:t>
            </a:r>
            <a:r>
              <a:rPr lang="nl-N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0" lvl="0" indent="0">
              <a:spcAft>
                <a:spcPts val="0"/>
              </a:spcAft>
              <a:buNone/>
            </a:pPr>
            <a:endParaRPr lang="en-GB" altLang="nl-NL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kstvak 1"/>
          <p:cNvSpPr txBox="1">
            <a:spLocks noChangeArrowheads="1"/>
          </p:cNvSpPr>
          <p:nvPr/>
        </p:nvSpPr>
        <p:spPr bwMode="auto">
          <a:xfrm>
            <a:off x="2915816" y="417513"/>
            <a:ext cx="4752305" cy="5232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GB" altLang="nl-NL" sz="2800" b="1" dirty="0">
                <a:latin typeface="Verdana" pitchFamily="34" charset="0"/>
              </a:rPr>
              <a:t>TRY IT YOURSELF:</a:t>
            </a:r>
          </a:p>
        </p:txBody>
      </p:sp>
    </p:spTree>
    <p:extLst>
      <p:ext uri="{BB962C8B-B14F-4D97-AF65-F5344CB8AC3E}">
        <p14:creationId xmlns:p14="http://schemas.microsoft.com/office/powerpoint/2010/main" val="1470200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836503" y="1484784"/>
            <a:ext cx="7191881" cy="41764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63538" indent="-3635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255713" indent="-5334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892300" indent="-4572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52688" indent="-381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13075" indent="-3810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470275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927475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84675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841875" indent="-3810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endParaRPr lang="en-GB" altLang="nl-NL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kstvak 1"/>
          <p:cNvSpPr txBox="1">
            <a:spLocks noChangeArrowheads="1"/>
          </p:cNvSpPr>
          <p:nvPr/>
        </p:nvSpPr>
        <p:spPr bwMode="auto">
          <a:xfrm>
            <a:off x="3275856" y="417513"/>
            <a:ext cx="4392265" cy="5232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nl-NL" sz="2800" b="1" dirty="0">
                <a:latin typeface="Verdana" pitchFamily="34" charset="0"/>
              </a:rPr>
              <a:t>KEY:</a:t>
            </a:r>
          </a:p>
        </p:txBody>
      </p:sp>
      <p:sp>
        <p:nvSpPr>
          <p:cNvPr id="2" name="Rechthoek 1"/>
          <p:cNvSpPr/>
          <p:nvPr/>
        </p:nvSpPr>
        <p:spPr>
          <a:xfrm>
            <a:off x="1466960" y="1340768"/>
            <a:ext cx="6840537" cy="345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 the market: </a:t>
            </a:r>
          </a:p>
          <a:p>
            <a:pPr marL="0" indent="0">
              <a:lnSpc>
                <a:spcPct val="90000"/>
              </a:lnSpc>
              <a:spcBef>
                <a:spcPct val="50000"/>
              </a:spcBef>
              <a:buNone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Jake:	A small apple and two large </a:t>
            </a:r>
            <a:r>
              <a:rPr lang="en-US" sz="2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ones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	please. I would also like two melons: 	that </a:t>
            </a:r>
            <a:r>
              <a:rPr lang="en-US" sz="2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this </a:t>
            </a:r>
            <a:r>
              <a:rPr lang="en-US" sz="2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nl-NL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Stall holder: OK. How about some grapes? 	Do you like green grapes or purple 	</a:t>
            </a:r>
            <a:r>
              <a:rPr lang="en-US" sz="2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ones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</a:t>
            </a:r>
            <a:endParaRPr lang="nl-NL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lvl="0" indent="0">
              <a:spcAft>
                <a:spcPts val="0"/>
              </a:spcAft>
              <a:buNone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Jake:	Can I try a green </a:t>
            </a:r>
            <a:r>
              <a:rPr lang="en-US" sz="2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 Great! I´ll take 	the green </a:t>
            </a:r>
            <a:r>
              <a:rPr lang="en-US" sz="2400" b="1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ones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nl-N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 </a:t>
            </a:r>
            <a:r>
              <a:rPr lang="nl-NL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there</a:t>
            </a:r>
            <a:r>
              <a:rPr lang="nl-NL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67856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7E956918E8F84587544660C1BAEAF1" ma:contentTypeVersion="8" ma:contentTypeDescription="Een nieuw document maken." ma:contentTypeScope="" ma:versionID="7fef1718eb8099fc0f2e48a989a3d666">
  <xsd:schema xmlns:xsd="http://www.w3.org/2001/XMLSchema" xmlns:xs="http://www.w3.org/2001/XMLSchema" xmlns:p="http://schemas.microsoft.com/office/2006/metadata/properties" xmlns:ns2="5ead0259-f7ce-49dd-bf5c-05426091ec10" xmlns:ns3="42b4242f-bcea-469f-b355-96b5081b82f3" targetNamespace="http://schemas.microsoft.com/office/2006/metadata/properties" ma:root="true" ma:fieldsID="041149b3af6a3454e4cbaed4aed57ea0" ns2:_="" ns3:_="">
    <xsd:import namespace="5ead0259-f7ce-49dd-bf5c-05426091ec10"/>
    <xsd:import namespace="42b4242f-bcea-469f-b355-96b5081b82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ad0259-f7ce-49dd-bf5c-05426091ec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b4242f-bcea-469f-b355-96b5081b82f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270585F-3C17-4E05-A91B-3EC85D52ADF3}"/>
</file>

<file path=customXml/itemProps2.xml><?xml version="1.0" encoding="utf-8"?>
<ds:datastoreItem xmlns:ds="http://schemas.openxmlformats.org/officeDocument/2006/customXml" ds:itemID="{98A5CCBC-CB79-4939-B5A3-2C4C134A2DBE}"/>
</file>

<file path=customXml/itemProps3.xml><?xml version="1.0" encoding="utf-8"?>
<ds:datastoreItem xmlns:ds="http://schemas.openxmlformats.org/officeDocument/2006/customXml" ds:itemID="{EF9BA6BE-154B-49AF-8A89-8FCE8CB4D7B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2112</TotalTime>
  <Words>227</Words>
  <Application>Microsoft Office PowerPoint</Application>
  <PresentationFormat>Diavoorstelling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1" baseType="lpstr">
      <vt:lpstr>Arial</vt:lpstr>
      <vt:lpstr>Calibri</vt:lpstr>
      <vt:lpstr>Gill Sans MT</vt:lpstr>
      <vt:lpstr>Verdana</vt:lpstr>
      <vt:lpstr>Wingdings 2</vt:lpstr>
      <vt:lpstr>Solstice</vt:lpstr>
      <vt:lpstr>Welcome!  We start in 3 minutes:</vt:lpstr>
      <vt:lpstr>PowerPoint-presentatie</vt:lpstr>
      <vt:lpstr>PowerPoint-presentatie</vt:lpstr>
      <vt:lpstr>PowerPoint-presentatie</vt:lpstr>
      <vt:lpstr>PowerPoint-presentatie</vt:lpstr>
    </vt:vector>
  </TitlesOfParts>
  <Company>Noordhoff Uitgevers B.V.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votalen</dc:creator>
  <cp:lastModifiedBy>Pim Sonnenberg</cp:lastModifiedBy>
  <cp:revision>197</cp:revision>
  <dcterms:created xsi:type="dcterms:W3CDTF">2008-08-13T13:31:33Z</dcterms:created>
  <dcterms:modified xsi:type="dcterms:W3CDTF">2021-01-10T19:23:16Z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0x010100D77E956918E8F84587544660C1BAEAF1</vt:lpwstr>
  </property>
</Properties>
</file>